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7" r:id="rId2"/>
    <p:sldId id="278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0" r:id="rId11"/>
    <p:sldId id="290" r:id="rId12"/>
    <p:sldId id="289" r:id="rId13"/>
    <p:sldId id="291" r:id="rId14"/>
    <p:sldId id="292" r:id="rId15"/>
    <p:sldId id="293" r:id="rId16"/>
    <p:sldId id="294" r:id="rId17"/>
    <p:sldId id="295" r:id="rId18"/>
    <p:sldId id="296" r:id="rId19"/>
    <p:sldId id="257" r:id="rId20"/>
    <p:sldId id="267" r:id="rId21"/>
    <p:sldId id="272" r:id="rId22"/>
    <p:sldId id="268" r:id="rId23"/>
    <p:sldId id="270" r:id="rId24"/>
    <p:sldId id="259" r:id="rId25"/>
    <p:sldId id="260" r:id="rId26"/>
    <p:sldId id="262" r:id="rId27"/>
    <p:sldId id="265" r:id="rId28"/>
    <p:sldId id="266" r:id="rId29"/>
    <p:sldId id="269" r:id="rId30"/>
    <p:sldId id="297" r:id="rId31"/>
    <p:sldId id="299" r:id="rId32"/>
    <p:sldId id="301" r:id="rId33"/>
    <p:sldId id="302" r:id="rId34"/>
    <p:sldId id="303" r:id="rId35"/>
    <p:sldId id="304" r:id="rId36"/>
    <p:sldId id="305" r:id="rId37"/>
    <p:sldId id="28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550" autoAdjust="0"/>
    <p:restoredTop sz="94660"/>
  </p:normalViewPr>
  <p:slideViewPr>
    <p:cSldViewPr>
      <p:cViewPr>
        <p:scale>
          <a:sx n="66" d="100"/>
          <a:sy n="66" d="100"/>
        </p:scale>
        <p:origin x="-1416" y="-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DEBF-7D2A-44EC-8E18-6D2462B975F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165E-32DE-4B2B-89B5-CD6748F92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DEBF-7D2A-44EC-8E18-6D2462B975F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165E-32DE-4B2B-89B5-CD6748F92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DEBF-7D2A-44EC-8E18-6D2462B975F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165E-32DE-4B2B-89B5-CD6748F924A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DEBF-7D2A-44EC-8E18-6D2462B975F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165E-32DE-4B2B-89B5-CD6748F924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DEBF-7D2A-44EC-8E18-6D2462B975F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165E-32DE-4B2B-89B5-CD6748F92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DEBF-7D2A-44EC-8E18-6D2462B975F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165E-32DE-4B2B-89B5-CD6748F924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DEBF-7D2A-44EC-8E18-6D2462B975F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165E-32DE-4B2B-89B5-CD6748F92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DEBF-7D2A-44EC-8E18-6D2462B975F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165E-32DE-4B2B-89B5-CD6748F92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DEBF-7D2A-44EC-8E18-6D2462B975F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165E-32DE-4B2B-89B5-CD6748F92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DEBF-7D2A-44EC-8E18-6D2462B975F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165E-32DE-4B2B-89B5-CD6748F924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DEBF-7D2A-44EC-8E18-6D2462B975F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165E-32DE-4B2B-89B5-CD6748F924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C0FDEBF-7D2A-44EC-8E18-6D2462B975F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143165E-32DE-4B2B-89B5-CD6748F924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ЗИМНЯЯ ОЛИМПИАДА</a:t>
            </a:r>
            <a:endParaRPr lang="ru-RU" sz="5400" b="1" dirty="0"/>
          </a:p>
        </p:txBody>
      </p:sp>
      <p:pic>
        <p:nvPicPr>
          <p:cNvPr id="1026" name="Picture 2" descr="C:\Users\Uzer\Desktop\зимняя олимпиада\кольца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45" t="16117"/>
          <a:stretch/>
        </p:blipFill>
        <p:spPr bwMode="auto">
          <a:xfrm>
            <a:off x="71355" y="1268760"/>
            <a:ext cx="9073008" cy="5589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08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zer\Desktop\зимняя олимпиада\baba-jaga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4641564" cy="642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29124" y="1285860"/>
            <a:ext cx="442915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Ох-ох-ох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– застыли ноги.  Долго ж я была 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дороге.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По сугробам, буреломам к  детям я спешу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знакомым.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Кости старые размять – себя людям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показать!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73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zer\Desktop\зимняя олимпиада\моро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19352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3438" y="642918"/>
            <a:ext cx="421484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Здесь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Яга, спортивный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праздник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              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Ты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Яга, спортсменка разве?</a:t>
            </a: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zer\Desktop\зимняя олимпиада\baba-jaga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4641564" cy="642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29124" y="214290"/>
            <a:ext cx="4429156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меня медалей столько! Я олимпийская чемпионка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Я не просто к вам пришла – эстафету принесла!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Прежде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чем соревнование начать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Будем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олимпийский огонь зажигать!</a:t>
            </a:r>
          </a:p>
          <a:p>
            <a:endParaRPr lang="ru-RU" sz="2800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       Устанавливает                     </a:t>
            </a:r>
          </a:p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        Олимпийский          </a:t>
            </a:r>
          </a:p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                факел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73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zer\Desktop\зимняя олимпиада\мороз син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70261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3438" y="1000108"/>
            <a:ext cx="407196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Ну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 бабушка Яга, костяная ты нога!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Тыщу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лет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живёт, не тужит и со спортом крепко дружит.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Ну-ка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к детям ты вставай и разминку начинай.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zer\Desktop\зимняя олимпиада\baba-jaga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857232"/>
            <a:ext cx="4022704" cy="557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29124" y="214290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33794" name="Picture 2" descr="C:\Documents and Settings\Admin\Мои документы\анимация\tane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9000" y="2928934"/>
            <a:ext cx="2565000" cy="3429000"/>
          </a:xfrm>
          <a:prstGeom prst="rect">
            <a:avLst/>
          </a:prstGeom>
          <a:noFill/>
        </p:spPr>
      </p:pic>
      <p:pic>
        <p:nvPicPr>
          <p:cNvPr id="33795" name="Picture 3" descr="C:\Documents and Settings\Admin\Мои документы\анимация\detia-85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285860"/>
            <a:ext cx="1714512" cy="243460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3397" y="214290"/>
            <a:ext cx="8990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Музыкальная разминка на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степ-платформе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«ЗИМА»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3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zer\Desktop\зимняя олимпиада\моро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19352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3438" y="642918"/>
            <a:ext cx="4214842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ru-RU" sz="3200" dirty="0" smtClean="0"/>
              <a:t>Эй</a:t>
            </a:r>
            <a:r>
              <a:rPr lang="ru-RU" sz="3200" dirty="0" smtClean="0"/>
              <a:t>, ребята, не зевайте, эстафету </a:t>
            </a:r>
            <a:r>
              <a:rPr lang="ru-RU" sz="3200" dirty="0" smtClean="0"/>
              <a:t>          </a:t>
            </a:r>
          </a:p>
          <a:p>
            <a:r>
              <a:rPr lang="ru-RU" sz="3200" dirty="0" smtClean="0"/>
              <a:t> </a:t>
            </a:r>
            <a:r>
              <a:rPr lang="ru-RU" sz="3200" dirty="0" smtClean="0"/>
              <a:t>                     начинайте</a:t>
            </a:r>
            <a:r>
              <a:rPr lang="ru-RU" sz="3200" dirty="0" smtClean="0"/>
              <a:t>!</a:t>
            </a:r>
          </a:p>
          <a:p>
            <a:pPr lvl="0"/>
            <a:endParaRPr lang="ru-RU" sz="3200" b="1" dirty="0" smtClean="0"/>
          </a:p>
          <a:p>
            <a:pPr lvl="0"/>
            <a:r>
              <a:rPr lang="ru-RU" sz="3200" b="1" dirty="0" smtClean="0"/>
              <a:t>Эстафета </a:t>
            </a:r>
            <a:r>
              <a:rPr lang="ru-RU" sz="3200" b="1" dirty="0" smtClean="0"/>
              <a:t>«Снежная полоса препятствий».</a:t>
            </a:r>
            <a:endParaRPr lang="ru-RU" sz="3200" dirty="0" smtClean="0"/>
          </a:p>
          <a:p>
            <a:endParaRPr lang="ru-RU" sz="3200" i="1" dirty="0" smtClean="0"/>
          </a:p>
          <a:p>
            <a:r>
              <a:rPr lang="ru-RU" sz="3200" i="1" dirty="0" smtClean="0"/>
              <a:t>Прыжки </a:t>
            </a:r>
            <a:r>
              <a:rPr lang="ru-RU" sz="3200" i="1" dirty="0" smtClean="0"/>
              <a:t>через снежки; Бег змейкой между конусами; </a:t>
            </a:r>
            <a:endParaRPr lang="ru-RU" sz="3200" i="1" dirty="0" smtClean="0"/>
          </a:p>
          <a:p>
            <a:r>
              <a:rPr lang="ru-RU" sz="3200" i="1" dirty="0" smtClean="0"/>
              <a:t>Бег </a:t>
            </a:r>
            <a:r>
              <a:rPr lang="ru-RU" sz="3200" i="1" dirty="0" smtClean="0"/>
              <a:t>в свою колонну.</a:t>
            </a:r>
            <a:endParaRPr lang="ru-RU" sz="3200" dirty="0" smtClean="0"/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zer\Desktop\зимняя олимпиада\baba-jaga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4022704" cy="664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29124" y="214290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86182" y="285728"/>
            <a:ext cx="507209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 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 избушке не сижу, да на печке не лежу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избушки к соснам ближним по утрам бегу на лыжах,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сбиваю все мишени.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биатлоне всех сильнее!</a:t>
            </a:r>
          </a:p>
          <a:p>
            <a:pPr lvl="0"/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   Эстафета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«Биатлон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            На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одной лыже до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      </a:t>
            </a:r>
          </a:p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                         ориентира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; </a:t>
            </a:r>
            <a:endParaRPr lang="ru-RU" sz="2800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       Сбить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снежком кеглю;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       Вернуться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в команду.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73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zer\Desktop\зимняя олимпиада\мороз син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70261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3438" y="428604"/>
            <a:ext cx="4071966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Следующий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конкурс совсем непростой,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Надо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пролезть в туннель ледяной</a:t>
            </a:r>
          </a:p>
          <a:p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Эстафета 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Ледяной туннель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Нужно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пролезть через туннель друг за другом, выигрывает команда, которая быстрее справится с этим заданием.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zer\Desktop\зимняя олимпиада\baba-jaga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7784" cy="664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29124" y="214290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50057" y="734379"/>
            <a:ext cx="4322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ЗАГАДКИ – ОТГА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ДКИ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1934" y="1500174"/>
            <a:ext cx="2397427" cy="24111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643314"/>
            <a:ext cx="2267393" cy="1762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7950" y="1428736"/>
            <a:ext cx="2210750" cy="19172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6578" y="4000504"/>
            <a:ext cx="2142288" cy="237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73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338667"/>
            <a:ext cx="4258817" cy="1218125"/>
          </a:xfrm>
        </p:spPr>
        <p:txBody>
          <a:bodyPr/>
          <a:lstStyle/>
          <a:p>
            <a:pPr algn="ctr"/>
            <a:r>
              <a:rPr lang="ru-RU" sz="4800" b="1" dirty="0" smtClean="0"/>
              <a:t>БИАТЛОН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16016" y="2348880"/>
            <a:ext cx="3818467" cy="2421467"/>
          </a:xfrm>
        </p:spPr>
        <p:txBody>
          <a:bodyPr>
            <a:normAutofit fontScale="85000" lnSpcReduction="10000"/>
          </a:bodyPr>
          <a:lstStyle/>
          <a:p>
            <a:r>
              <a:rPr lang="ru-RU" sz="2600" dirty="0" smtClean="0">
                <a:solidFill>
                  <a:schemeClr val="tx1"/>
                </a:solidFill>
                <a:cs typeface="Vrinda" pitchFamily="34" charset="0"/>
              </a:rPr>
              <a:t>И в мишень спортсмен стреляет,</a:t>
            </a:r>
            <a:br>
              <a:rPr lang="ru-RU" sz="2600" dirty="0" smtClean="0">
                <a:solidFill>
                  <a:schemeClr val="tx1"/>
                </a:solidFill>
                <a:cs typeface="Vrinda" pitchFamily="34" charset="0"/>
              </a:rPr>
            </a:br>
            <a:r>
              <a:rPr lang="ru-RU" sz="2600" dirty="0" smtClean="0">
                <a:solidFill>
                  <a:schemeClr val="tx1"/>
                </a:solidFill>
                <a:cs typeface="Vrinda" pitchFamily="34" charset="0"/>
              </a:rPr>
              <a:t>И на лыжах мчится он. </a:t>
            </a:r>
            <a:br>
              <a:rPr lang="ru-RU" sz="2600" dirty="0" smtClean="0">
                <a:solidFill>
                  <a:schemeClr val="tx1"/>
                </a:solidFill>
                <a:cs typeface="Vrinda" pitchFamily="34" charset="0"/>
              </a:rPr>
            </a:br>
            <a:r>
              <a:rPr lang="ru-RU" sz="2600" dirty="0" smtClean="0">
                <a:solidFill>
                  <a:schemeClr val="tx1"/>
                </a:solidFill>
                <a:cs typeface="Vrinda" pitchFamily="34" charset="0"/>
              </a:rPr>
              <a:t>А вид спорта называют</a:t>
            </a:r>
            <a:br>
              <a:rPr lang="ru-RU" sz="2600" dirty="0" smtClean="0">
                <a:solidFill>
                  <a:schemeClr val="tx1"/>
                </a:solidFill>
                <a:cs typeface="Vrinda" pitchFamily="34" charset="0"/>
              </a:rPr>
            </a:br>
            <a:r>
              <a:rPr lang="ru-RU" sz="2600" dirty="0" smtClean="0">
                <a:solidFill>
                  <a:schemeClr val="tx1"/>
                </a:solidFill>
                <a:cs typeface="Vrinda" pitchFamily="34" charset="0"/>
              </a:rPr>
              <a:t>Очень просто</a:t>
            </a:r>
          </a:p>
          <a:p>
            <a:r>
              <a:rPr lang="ru-RU" sz="2600" dirty="0" smtClean="0">
                <a:solidFill>
                  <a:schemeClr val="tx1"/>
                </a:solidFill>
                <a:cs typeface="Vrinda" pitchFamily="34" charset="0"/>
              </a:rPr>
              <a:t>                                   (биатлон).</a:t>
            </a:r>
          </a:p>
          <a:p>
            <a:r>
              <a:rPr lang="ru-RU" sz="2600" dirty="0" smtClean="0">
                <a:solidFill>
                  <a:schemeClr val="tx1"/>
                </a:solidFill>
                <a:cs typeface="Vrinda" pitchFamily="34" charset="0"/>
              </a:rPr>
              <a:t> </a:t>
            </a:r>
          </a:p>
          <a:p>
            <a:endParaRPr lang="ru-RU" dirty="0"/>
          </a:p>
        </p:txBody>
      </p:sp>
      <p:pic>
        <p:nvPicPr>
          <p:cNvPr id="1027" name="Picture 3" descr="C:\Users\ДОМО\Desktop\4cczh_srzvy_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0586" r="10586"/>
          <a:stretch>
            <a:fillRect/>
          </a:stretch>
        </p:blipFill>
        <p:spPr bwMode="auto">
          <a:xfrm>
            <a:off x="179513" y="642918"/>
            <a:ext cx="4529926" cy="58824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2625806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zer\Desktop\зимняя олимпиада\два мороз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6009"/>
            <a:ext cx="8784976" cy="6525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54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338667"/>
            <a:ext cx="4258817" cy="12181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/>
              <a:t>ЛЫЖНЫЕ ГОНКИ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16016" y="2348880"/>
            <a:ext cx="3818467" cy="2421467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Спорт на свете есть такой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Популярен он зимой.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На полозьях ты бежишь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За соперником спешишь.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                   (лыжные гонки)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ДОМО\Desktop\52666606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5002" r="25002"/>
          <a:stretch>
            <a:fillRect/>
          </a:stretch>
        </p:blipFill>
        <p:spPr bwMode="auto">
          <a:xfrm>
            <a:off x="179512" y="404812"/>
            <a:ext cx="4678240" cy="61925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117863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338667"/>
            <a:ext cx="4258817" cy="22262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/>
              <a:t>ПРЫЖКИ НА ЛЫЖАХ С ТРАМПЛИНА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14876" y="3071810"/>
            <a:ext cx="3818467" cy="2421467"/>
          </a:xfrm>
        </p:spPr>
        <p:txBody>
          <a:bodyPr>
            <a:normAutofit fontScale="85000" lnSpcReduction="10000"/>
          </a:bodyPr>
          <a:lstStyle/>
          <a:p>
            <a:r>
              <a:rPr lang="ru-RU" sz="2600" dirty="0" smtClean="0">
                <a:solidFill>
                  <a:schemeClr val="tx1"/>
                </a:solidFill>
              </a:rPr>
              <a:t>Посмотрите: лыжник мчится,</a:t>
            </a:r>
            <a:br>
              <a:rPr lang="ru-RU" sz="2600" dirty="0" smtClean="0">
                <a:solidFill>
                  <a:schemeClr val="tx1"/>
                </a:solidFill>
              </a:rPr>
            </a:br>
            <a:r>
              <a:rPr lang="ru-RU" sz="2600" dirty="0" smtClean="0">
                <a:solidFill>
                  <a:schemeClr val="tx1"/>
                </a:solidFill>
              </a:rPr>
              <a:t>А потом летит как птица,</a:t>
            </a:r>
            <a:br>
              <a:rPr lang="ru-RU" sz="2600" dirty="0" smtClean="0">
                <a:solidFill>
                  <a:schemeClr val="tx1"/>
                </a:solidFill>
              </a:rPr>
            </a:br>
            <a:r>
              <a:rPr lang="ru-RU" sz="2600" dirty="0" smtClean="0">
                <a:solidFill>
                  <a:schemeClr val="tx1"/>
                </a:solidFill>
              </a:rPr>
              <a:t>Совершив прыжок с вершин. </a:t>
            </a:r>
            <a:br>
              <a:rPr lang="ru-RU" sz="2600" dirty="0" smtClean="0">
                <a:solidFill>
                  <a:schemeClr val="tx1"/>
                </a:solidFill>
              </a:rPr>
            </a:br>
            <a:r>
              <a:rPr lang="ru-RU" sz="2600" dirty="0" smtClean="0">
                <a:solidFill>
                  <a:schemeClr val="tx1"/>
                </a:solidFill>
              </a:rPr>
              <a:t>А помог ему...</a:t>
            </a:r>
            <a:r>
              <a:rPr lang="ru-RU" sz="2600" b="1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                                   (трамплин).</a:t>
            </a:r>
          </a:p>
          <a:p>
            <a:r>
              <a:rPr lang="ru-RU" sz="2400" dirty="0" smtClean="0"/>
              <a:t> </a:t>
            </a:r>
          </a:p>
          <a:p>
            <a:endParaRPr lang="ru-RU" dirty="0"/>
          </a:p>
        </p:txBody>
      </p:sp>
      <p:pic>
        <p:nvPicPr>
          <p:cNvPr id="2050" name="Picture 2" descr="C:\Users\ДОМО\Desktop\0812_143_bridges_ski-jump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0806" r="20806"/>
          <a:stretch>
            <a:fillRect/>
          </a:stretch>
        </p:blipFill>
        <p:spPr bwMode="auto">
          <a:xfrm>
            <a:off x="107504" y="404812"/>
            <a:ext cx="4535934" cy="61205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117863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338667"/>
            <a:ext cx="4258817" cy="12181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/>
              <a:t>ФИГУРНОЕ КАТАНИЕ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16016" y="1643050"/>
            <a:ext cx="3818467" cy="3127297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>
                <a:solidFill>
                  <a:schemeClr val="tx1"/>
                </a:solidFill>
              </a:rPr>
              <a:t>На льду танцует наш артист,</a:t>
            </a:r>
            <a:br>
              <a:rPr lang="ru-RU" sz="9600" dirty="0" smtClean="0">
                <a:solidFill>
                  <a:schemeClr val="tx1"/>
                </a:solidFill>
              </a:rPr>
            </a:br>
            <a:r>
              <a:rPr lang="ru-RU" sz="9600" dirty="0" smtClean="0">
                <a:solidFill>
                  <a:schemeClr val="tx1"/>
                </a:solidFill>
              </a:rPr>
              <a:t>Кружится, как осенний лист.</a:t>
            </a:r>
            <a:br>
              <a:rPr lang="ru-RU" sz="9600" dirty="0" smtClean="0">
                <a:solidFill>
                  <a:schemeClr val="tx1"/>
                </a:solidFill>
              </a:rPr>
            </a:br>
            <a:r>
              <a:rPr lang="ru-RU" sz="9600" dirty="0" smtClean="0">
                <a:solidFill>
                  <a:schemeClr val="tx1"/>
                </a:solidFill>
              </a:rPr>
              <a:t>Он исполняет пируэт</a:t>
            </a:r>
            <a:br>
              <a:rPr lang="ru-RU" sz="9600" dirty="0" smtClean="0">
                <a:solidFill>
                  <a:schemeClr val="tx1"/>
                </a:solidFill>
              </a:rPr>
            </a:br>
            <a:r>
              <a:rPr lang="ru-RU" sz="9600" dirty="0" smtClean="0">
                <a:solidFill>
                  <a:schemeClr val="tx1"/>
                </a:solidFill>
              </a:rPr>
              <a:t>Потом двойной тулуп… Ах, нет!</a:t>
            </a:r>
            <a:br>
              <a:rPr lang="ru-RU" sz="9600" dirty="0" smtClean="0">
                <a:solidFill>
                  <a:schemeClr val="tx1"/>
                </a:solidFill>
              </a:rPr>
            </a:br>
            <a:r>
              <a:rPr lang="ru-RU" sz="9600" dirty="0" smtClean="0">
                <a:solidFill>
                  <a:schemeClr val="tx1"/>
                </a:solidFill>
              </a:rPr>
              <a:t>Не в шубе он, легко одет.</a:t>
            </a:r>
            <a:br>
              <a:rPr lang="ru-RU" sz="9600" dirty="0" smtClean="0">
                <a:solidFill>
                  <a:schemeClr val="tx1"/>
                </a:solidFill>
              </a:rPr>
            </a:br>
            <a:r>
              <a:rPr lang="ru-RU" sz="9600" dirty="0" smtClean="0">
                <a:solidFill>
                  <a:schemeClr val="tx1"/>
                </a:solidFill>
              </a:rPr>
              <a:t>И вот на льду теперь дуэт.</a:t>
            </a:r>
            <a:br>
              <a:rPr lang="ru-RU" sz="9600" dirty="0" smtClean="0">
                <a:solidFill>
                  <a:schemeClr val="tx1"/>
                </a:solidFill>
              </a:rPr>
            </a:br>
            <a:r>
              <a:rPr lang="ru-RU" sz="9600" dirty="0" smtClean="0">
                <a:solidFill>
                  <a:schemeClr val="tx1"/>
                </a:solidFill>
              </a:rPr>
              <a:t>Эх, хорошо катаются!</a:t>
            </a:r>
            <a:br>
              <a:rPr lang="ru-RU" sz="9600" dirty="0" smtClean="0">
                <a:solidFill>
                  <a:schemeClr val="tx1"/>
                </a:solidFill>
              </a:rPr>
            </a:br>
            <a:r>
              <a:rPr lang="ru-RU" sz="9600" dirty="0" smtClean="0">
                <a:solidFill>
                  <a:schemeClr val="tx1"/>
                </a:solidFill>
              </a:rPr>
              <a:t>Зал затаил дыхание.</a:t>
            </a:r>
            <a:br>
              <a:rPr lang="ru-RU" sz="9600" dirty="0" smtClean="0">
                <a:solidFill>
                  <a:schemeClr val="tx1"/>
                </a:solidFill>
              </a:rPr>
            </a:br>
            <a:r>
              <a:rPr lang="ru-RU" sz="9600" dirty="0" smtClean="0">
                <a:solidFill>
                  <a:schemeClr val="tx1"/>
                </a:solidFill>
              </a:rPr>
              <a:t>Вид спорта называется</a:t>
            </a:r>
            <a:br>
              <a:rPr lang="ru-RU" sz="9600" dirty="0" smtClean="0">
                <a:solidFill>
                  <a:schemeClr val="tx1"/>
                </a:solidFill>
              </a:rPr>
            </a:br>
            <a:r>
              <a:rPr lang="ru-RU" sz="9600" dirty="0" smtClean="0">
                <a:solidFill>
                  <a:schemeClr val="tx1"/>
                </a:solidFill>
              </a:rPr>
              <a:t>…(Фигурное катание</a:t>
            </a:r>
            <a:r>
              <a:rPr lang="ru-RU" sz="8000" dirty="0" smtClean="0">
                <a:solidFill>
                  <a:schemeClr val="tx1"/>
                </a:solidFill>
              </a:rPr>
              <a:t>)</a:t>
            </a:r>
          </a:p>
          <a:p>
            <a:r>
              <a:rPr lang="ru-RU" sz="8000" dirty="0" smtClean="0">
                <a:solidFill>
                  <a:schemeClr val="tx1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3074" name="Picture 2" descr="C:\Users\ДОМО\Desktop\82f6786c1c17b2430e9302347098272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6840" r="26840"/>
          <a:stretch>
            <a:fillRect/>
          </a:stretch>
        </p:blipFill>
        <p:spPr bwMode="auto">
          <a:xfrm>
            <a:off x="323850" y="404812"/>
            <a:ext cx="4319588" cy="62645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117863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338667"/>
            <a:ext cx="4258817" cy="12181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/>
              <a:t>ХОККЕЙ С ШАЙБОЙ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86314" y="2357430"/>
            <a:ext cx="3818467" cy="242146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Клюшки есть и есть ворота,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Да и с шайбой всё </a:t>
            </a:r>
            <a:r>
              <a:rPr lang="ru-RU" sz="2400" dirty="0" err="1" smtClean="0">
                <a:solidFill>
                  <a:schemeClr val="tx1"/>
                </a:solidFill>
              </a:rPr>
              <a:t>о`кей</a:t>
            </a:r>
            <a:r>
              <a:rPr lang="ru-RU" sz="2400" dirty="0" smtClean="0">
                <a:solidFill>
                  <a:schemeClr val="tx1"/>
                </a:solidFill>
              </a:rPr>
              <a:t>!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Эта разновидность спорта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Называется... 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                                   (хоккей).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2290" name="Picture 2" descr="C:\Users\ДОМО\Desktop\05_06_russia_belarus_press_2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6239" b="6239"/>
          <a:stretch>
            <a:fillRect/>
          </a:stretch>
        </p:blipFill>
        <p:spPr bwMode="auto">
          <a:xfrm>
            <a:off x="323850" y="404812"/>
            <a:ext cx="4319588" cy="61205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117863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338667"/>
            <a:ext cx="4258817" cy="1218125"/>
          </a:xfrm>
        </p:spPr>
        <p:txBody>
          <a:bodyPr/>
          <a:lstStyle/>
          <a:p>
            <a:pPr algn="ctr"/>
            <a:r>
              <a:rPr lang="ru-RU" sz="4800" b="1" dirty="0" smtClean="0"/>
              <a:t>СКЕЛЕТОН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16016" y="2348880"/>
            <a:ext cx="3818467" cy="2421467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Мчатся сани по жёлобу,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Лёд с обеих сторон.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А вот как называется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Этот спорт? – ..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                           (Скелетон).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11266" name="Picture 2" descr="C:\Users\ДОМО\Desktop\0_66d7d_758a45eb_XL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0278" r="20278"/>
          <a:stretch>
            <a:fillRect/>
          </a:stretch>
        </p:blipFill>
        <p:spPr bwMode="auto">
          <a:xfrm>
            <a:off x="428596" y="404664"/>
            <a:ext cx="4319587" cy="59766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117863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338667"/>
            <a:ext cx="4258817" cy="1218125"/>
          </a:xfrm>
        </p:spPr>
        <p:txBody>
          <a:bodyPr/>
          <a:lstStyle/>
          <a:p>
            <a:pPr algn="ctr"/>
            <a:r>
              <a:rPr lang="ru-RU" sz="4800" b="1" dirty="0" smtClean="0"/>
              <a:t>БОБСЛЕЙ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16016" y="2348880"/>
            <a:ext cx="3818467" cy="2421467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sz="2400" dirty="0" smtClean="0">
                <a:solidFill>
                  <a:schemeClr val="tx1"/>
                </a:solidFill>
              </a:rPr>
              <a:t>Вопрос не лёгкий у меня,</a:t>
            </a:r>
          </a:p>
          <a:p>
            <a:pPr fontAlgn="base"/>
            <a:r>
              <a:rPr lang="ru-RU" sz="2400" dirty="0" smtClean="0">
                <a:solidFill>
                  <a:schemeClr val="tx1"/>
                </a:solidFill>
              </a:rPr>
              <a:t>Как это называют,</a:t>
            </a:r>
          </a:p>
          <a:p>
            <a:pPr fontAlgn="base"/>
            <a:r>
              <a:rPr lang="ru-RU" sz="2400" dirty="0" smtClean="0">
                <a:solidFill>
                  <a:schemeClr val="tx1"/>
                </a:solidFill>
              </a:rPr>
              <a:t>Когда спортсмены на санях</a:t>
            </a:r>
          </a:p>
          <a:p>
            <a:pPr fontAlgn="base"/>
            <a:r>
              <a:rPr lang="ru-RU" sz="2400" dirty="0" smtClean="0">
                <a:solidFill>
                  <a:schemeClr val="tx1"/>
                </a:solidFill>
              </a:rPr>
              <a:t>По жёлобу съезжают?</a:t>
            </a:r>
          </a:p>
          <a:p>
            <a:pPr fontAlgn="base"/>
            <a:r>
              <a:rPr lang="ru-RU" sz="2400" dirty="0" smtClean="0">
                <a:solidFill>
                  <a:schemeClr val="tx1"/>
                </a:solidFill>
              </a:rPr>
              <a:t>                              (Бобслей)</a:t>
            </a:r>
          </a:p>
          <a:p>
            <a:endParaRPr lang="ru-RU" dirty="0"/>
          </a:p>
        </p:txBody>
      </p:sp>
      <p:pic>
        <p:nvPicPr>
          <p:cNvPr id="5122" name="Picture 2" descr="C:\Users\ДОМО\Desktop\rId1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3952" r="13952"/>
          <a:stretch>
            <a:fillRect/>
          </a:stretch>
        </p:blipFill>
        <p:spPr bwMode="auto">
          <a:xfrm>
            <a:off x="179512" y="404812"/>
            <a:ext cx="4463926" cy="62645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117863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338667"/>
            <a:ext cx="4258817" cy="12181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/>
              <a:t>Конькобежный спорт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16016" y="2348880"/>
            <a:ext cx="3818467" cy="2421467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Кто десять километров,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Качая в такт рукой,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Бежит быстрее ветра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Согнувшись кочергой?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                 (Конькобежец)</a:t>
            </a:r>
          </a:p>
          <a:p>
            <a:endParaRPr lang="ru-RU" dirty="0"/>
          </a:p>
        </p:txBody>
      </p:sp>
      <p:pic>
        <p:nvPicPr>
          <p:cNvPr id="6146" name="Picture 2" descr="C:\Users\ДОМО\Desktop\27[1]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6914" r="16914"/>
          <a:stretch>
            <a:fillRect/>
          </a:stretch>
        </p:blipFill>
        <p:spPr bwMode="auto">
          <a:xfrm>
            <a:off x="0" y="404812"/>
            <a:ext cx="4643438" cy="63365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117863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338667"/>
            <a:ext cx="4258817" cy="1218125"/>
          </a:xfrm>
        </p:spPr>
        <p:txBody>
          <a:bodyPr/>
          <a:lstStyle/>
          <a:p>
            <a:pPr algn="ctr"/>
            <a:r>
              <a:rPr lang="ru-RU" sz="4800" b="1" dirty="0" smtClean="0"/>
              <a:t>СНОУБОРД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16016" y="2348880"/>
            <a:ext cx="3818467" cy="2421467"/>
          </a:xfrm>
        </p:spPr>
        <p:txBody>
          <a:bodyPr>
            <a:noAutofit/>
          </a:bodyPr>
          <a:lstStyle/>
          <a:p>
            <a:pPr fontAlgn="base"/>
            <a:r>
              <a:rPr lang="ru-RU" sz="2400" dirty="0" smtClean="0">
                <a:solidFill>
                  <a:schemeClr val="tx1"/>
                </a:solidFill>
              </a:rPr>
              <a:t>Мчаться вниз по снежным склонам –</a:t>
            </a:r>
          </a:p>
          <a:p>
            <a:pPr fontAlgn="base"/>
            <a:r>
              <a:rPr lang="ru-RU" sz="2400" dirty="0" smtClean="0">
                <a:solidFill>
                  <a:schemeClr val="tx1"/>
                </a:solidFill>
              </a:rPr>
              <a:t>Очень мужественный спорт!</a:t>
            </a:r>
          </a:p>
          <a:p>
            <a:pPr fontAlgn="base"/>
            <a:r>
              <a:rPr lang="ru-RU" sz="2400" dirty="0" smtClean="0">
                <a:solidFill>
                  <a:schemeClr val="tx1"/>
                </a:solidFill>
              </a:rPr>
              <a:t>А поможет чемпионам</a:t>
            </a:r>
          </a:p>
          <a:p>
            <a:pPr fontAlgn="base"/>
            <a:r>
              <a:rPr lang="ru-RU" sz="2400" dirty="0" smtClean="0">
                <a:solidFill>
                  <a:schemeClr val="tx1"/>
                </a:solidFill>
              </a:rPr>
              <a:t>В этом спорте ...</a:t>
            </a:r>
          </a:p>
          <a:p>
            <a:pPr fontAlgn="base"/>
            <a:r>
              <a:rPr lang="ru-RU" sz="2400" b="1" dirty="0" smtClean="0">
                <a:solidFill>
                  <a:schemeClr val="tx1"/>
                </a:solidFill>
              </a:rPr>
              <a:t>                               </a:t>
            </a:r>
            <a:r>
              <a:rPr lang="ru-RU" sz="2400" dirty="0" smtClean="0">
                <a:solidFill>
                  <a:schemeClr val="tx1"/>
                </a:solidFill>
              </a:rPr>
              <a:t>(Сноуборд)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ДОМО\Desktop\image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8084" r="18084"/>
          <a:stretch>
            <a:fillRect/>
          </a:stretch>
        </p:blipFill>
        <p:spPr bwMode="auto">
          <a:xfrm>
            <a:off x="323850" y="404812"/>
            <a:ext cx="4319588" cy="62645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117863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338667"/>
            <a:ext cx="4258817" cy="1218125"/>
          </a:xfrm>
        </p:spPr>
        <p:txBody>
          <a:bodyPr/>
          <a:lstStyle/>
          <a:p>
            <a:pPr algn="ctr"/>
            <a:r>
              <a:rPr lang="ru-RU" sz="4800" b="1" dirty="0" smtClean="0"/>
              <a:t>    СЛАЛОМ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16016" y="1785926"/>
            <a:ext cx="3818467" cy="3357586"/>
          </a:xfrm>
        </p:spPr>
        <p:txBody>
          <a:bodyPr>
            <a:noAutofit/>
          </a:bodyPr>
          <a:lstStyle/>
          <a:p>
            <a:pPr fontAlgn="base"/>
            <a:r>
              <a:rPr lang="ru-RU" sz="2000" dirty="0" smtClean="0">
                <a:solidFill>
                  <a:schemeClr val="tx1"/>
                </a:solidFill>
              </a:rPr>
              <a:t>Трудно, что ни говори,</a:t>
            </a:r>
          </a:p>
          <a:p>
            <a:pPr fontAlgn="base"/>
            <a:r>
              <a:rPr lang="ru-RU" sz="2000" dirty="0" smtClean="0">
                <a:solidFill>
                  <a:schemeClr val="tx1"/>
                </a:solidFill>
              </a:rPr>
              <a:t>Мчать на скорости с горы!</a:t>
            </a:r>
          </a:p>
          <a:p>
            <a:pPr fontAlgn="base"/>
            <a:r>
              <a:rPr lang="ru-RU" sz="2000" dirty="0" smtClean="0">
                <a:solidFill>
                  <a:schemeClr val="tx1"/>
                </a:solidFill>
              </a:rPr>
              <a:t>И препятствия стоят –</a:t>
            </a:r>
          </a:p>
          <a:p>
            <a:pPr fontAlgn="base"/>
            <a:r>
              <a:rPr lang="ru-RU" sz="2000" dirty="0" smtClean="0">
                <a:solidFill>
                  <a:schemeClr val="tx1"/>
                </a:solidFill>
              </a:rPr>
              <a:t>Там флажков есть целый ряд.</a:t>
            </a:r>
          </a:p>
          <a:p>
            <a:pPr fontAlgn="base"/>
            <a:r>
              <a:rPr lang="ru-RU" sz="2000" dirty="0" smtClean="0">
                <a:solidFill>
                  <a:schemeClr val="tx1"/>
                </a:solidFill>
              </a:rPr>
              <a:t>Лыжнику пройти их надо.</a:t>
            </a:r>
          </a:p>
          <a:p>
            <a:pPr fontAlgn="base"/>
            <a:r>
              <a:rPr lang="ru-RU" sz="2000" dirty="0" smtClean="0">
                <a:solidFill>
                  <a:schemeClr val="tx1"/>
                </a:solidFill>
              </a:rPr>
              <a:t>За победу ждёт награда,</a:t>
            </a:r>
          </a:p>
          <a:p>
            <a:pPr fontAlgn="base"/>
            <a:r>
              <a:rPr lang="ru-RU" sz="2000" dirty="0" smtClean="0">
                <a:solidFill>
                  <a:schemeClr val="tx1"/>
                </a:solidFill>
              </a:rPr>
              <a:t>Хлынут поздравленья валом.</a:t>
            </a:r>
          </a:p>
          <a:p>
            <a:pPr fontAlgn="base"/>
            <a:r>
              <a:rPr lang="ru-RU" sz="2000" dirty="0" smtClean="0">
                <a:solidFill>
                  <a:schemeClr val="tx1"/>
                </a:solidFill>
              </a:rPr>
              <a:t>Этот спорт зовётся …</a:t>
            </a:r>
          </a:p>
          <a:p>
            <a:pPr fontAlgn="base"/>
            <a:r>
              <a:rPr lang="ru-RU" sz="2000" dirty="0" smtClean="0">
                <a:solidFill>
                  <a:schemeClr val="tx1"/>
                </a:solidFill>
              </a:rPr>
              <a:t>                                   (слалом) </a:t>
            </a:r>
          </a:p>
          <a:p>
            <a:pPr fontAlgn="base"/>
            <a:r>
              <a:rPr lang="ru-RU" sz="2000" b="1" dirty="0" smtClean="0">
                <a:solidFill>
                  <a:schemeClr val="tx1"/>
                </a:solidFill>
              </a:rPr>
              <a:t>                                                     </a:t>
            </a:r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/>
          </a:p>
        </p:txBody>
      </p:sp>
      <p:pic>
        <p:nvPicPr>
          <p:cNvPr id="9219" name="Picture 3" descr="C:\Users\ДОМО\Desktop\force-mentale-ski-700x46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9523" r="9523"/>
          <a:stretch>
            <a:fillRect/>
          </a:stretch>
        </p:blipFill>
        <p:spPr bwMode="auto">
          <a:xfrm>
            <a:off x="0" y="404664"/>
            <a:ext cx="4572000" cy="62646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117863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338667"/>
            <a:ext cx="4258817" cy="1218125"/>
          </a:xfrm>
        </p:spPr>
        <p:txBody>
          <a:bodyPr/>
          <a:lstStyle/>
          <a:p>
            <a:pPr algn="ctr"/>
            <a:r>
              <a:rPr lang="ru-RU" sz="4800" b="1" dirty="0" smtClean="0"/>
              <a:t>КЁРЛИНГ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16016" y="2348880"/>
            <a:ext cx="3818467" cy="2421467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accent1">
                    <a:lumMod val="10000"/>
                  </a:schemeClr>
                </a:solidFill>
              </a:rPr>
              <a:t>На площадке ледяной</a:t>
            </a:r>
          </a:p>
          <a:p>
            <a:r>
              <a:rPr lang="ru-RU" sz="2400" dirty="0" smtClean="0">
                <a:solidFill>
                  <a:schemeClr val="accent1">
                    <a:lumMod val="10000"/>
                  </a:schemeClr>
                </a:solidFill>
              </a:rPr>
              <a:t>Игроки метут метлой</a:t>
            </a:r>
          </a:p>
          <a:p>
            <a:r>
              <a:rPr lang="ru-RU" sz="2400" dirty="0" smtClean="0">
                <a:solidFill>
                  <a:schemeClr val="accent1">
                    <a:lumMod val="10000"/>
                  </a:schemeClr>
                </a:solidFill>
              </a:rPr>
              <a:t>И по льду гоняют камень</a:t>
            </a:r>
          </a:p>
          <a:p>
            <a:r>
              <a:rPr lang="ru-RU" sz="2400" dirty="0" smtClean="0">
                <a:solidFill>
                  <a:schemeClr val="accent1">
                    <a:lumMod val="10000"/>
                  </a:schemeClr>
                </a:solidFill>
              </a:rPr>
              <a:t>Что за спорт здесь перед нами</a:t>
            </a:r>
            <a:r>
              <a:rPr lang="ru-RU" sz="2600" dirty="0" smtClean="0">
                <a:solidFill>
                  <a:schemeClr val="accent1">
                    <a:lumMod val="10000"/>
                  </a:schemeClr>
                </a:solidFill>
              </a:rPr>
              <a:t> </a:t>
            </a:r>
          </a:p>
          <a:p>
            <a:r>
              <a:rPr lang="ru-RU" sz="2400" dirty="0" smtClean="0">
                <a:solidFill>
                  <a:schemeClr val="accent1">
                    <a:lumMod val="10000"/>
                  </a:schemeClr>
                </a:solidFill>
              </a:rPr>
              <a:t>                                  (кёрлинг)</a:t>
            </a:r>
            <a:endParaRPr lang="ru-RU" sz="2400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7171" name="Picture 3" descr="C:\Users\ДОМО\Desktop\prew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1850" r="11850"/>
          <a:stretch>
            <a:fillRect/>
          </a:stretch>
        </p:blipFill>
        <p:spPr bwMode="auto">
          <a:xfrm>
            <a:off x="107504" y="404664"/>
            <a:ext cx="4392488" cy="59766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117863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zer\Desktop\зимняя олимпиада\моро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19352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3438" y="642918"/>
            <a:ext cx="421484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Здравствуйте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детишки, девчонки и мальчишки!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Вся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Россия рада - у нас Олимпиада!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Праздник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спорта мировой ожидает нас зимой!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Я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– мороз красный нос!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85827">
            <a:off x="1789788" y="1229963"/>
            <a:ext cx="6143668" cy="242993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МОЛОДЦЫ!!!</a:t>
            </a:r>
            <a:endParaRPr lang="ru-RU" sz="5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zer\Desktop\зимняя олимпиада\baba-jaga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4641564" cy="642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0496" y="214290"/>
            <a:ext cx="492922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Эх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метёлочка моя, заждалась же ты меня.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А давайте поиграем, на метёлке полетаем!</a:t>
            </a:r>
          </a:p>
          <a:p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Эстафета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«Бег на метле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Участник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«садится» на метлу и бежит до ориентира и обратно, затем передает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    эстафету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следующему </a:t>
            </a:r>
            <a:endParaRPr lang="ru-RU" sz="2800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        участнику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команды.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73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zer\Desktop\зимняя олимпиада\мороз син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70261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57752" y="1000108"/>
            <a:ext cx="40719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Шайбу </a:t>
            </a:r>
            <a:r>
              <a:rPr lang="ru-RU" sz="2800" dirty="0" smtClean="0"/>
              <a:t>быстро проведи, да смотри, не подведи!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Эстафета </a:t>
            </a:r>
            <a:r>
              <a:rPr lang="ru-RU" sz="2800" b="1" dirty="0" smtClean="0"/>
              <a:t>«Проведи шайбу».  </a:t>
            </a:r>
            <a:endParaRPr lang="ru-RU" sz="2800" b="1" dirty="0" smtClean="0"/>
          </a:p>
          <a:p>
            <a:endParaRPr lang="ru-RU" sz="2800" dirty="0" smtClean="0"/>
          </a:p>
          <a:p>
            <a:r>
              <a:rPr lang="ru-RU" sz="2800" i="1" dirty="0" smtClean="0"/>
              <a:t>Провести шайбу змейкой между кеглями, затем взять её в руки, бегом передать следующему игроку.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zer\Desktop\зимняя олимпиада\моро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19352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1785926"/>
            <a:ext cx="42148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/>
              <a:t>Есть </a:t>
            </a:r>
            <a:r>
              <a:rPr lang="ru-RU" sz="3200" dirty="0" smtClean="0"/>
              <a:t>ещё одна игра, вам </a:t>
            </a:r>
            <a:r>
              <a:rPr lang="ru-RU" sz="3200" dirty="0" smtClean="0"/>
              <a:t>понравится она.                             Два мороза вас хотят заморозить, запугать.</a:t>
            </a:r>
          </a:p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Игра </a:t>
            </a:r>
            <a:r>
              <a:rPr lang="ru-RU" sz="3200" b="1" dirty="0" smtClean="0"/>
              <a:t>«Два Мороза»</a:t>
            </a:r>
            <a:endParaRPr lang="ru-RU" sz="3200" dirty="0" smtClean="0"/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zer\Desktop\зимняя олимпиада\baba-jaga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4641564" cy="642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9058" y="2786058"/>
            <a:ext cx="492922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Олимпиаду </a:t>
            </a:r>
            <a:r>
              <a:rPr lang="ru-RU" sz="2800" dirty="0" smtClean="0"/>
              <a:t>завершаем, спортсменов наших награждаем!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73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zer\Desktop\зимняя олимпиада\мороз син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70261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57752" y="2357430"/>
            <a:ext cx="40719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Вы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не бойтесь холодов, ни ветров, ни вечных льдов.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На морозе закаляйтесь, зимним спортом занимайтесь.</a:t>
            </a:r>
          </a:p>
          <a:p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zer\Desktop\зимняя олимпиада\моро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19352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1785926"/>
            <a:ext cx="42148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/>
              <a:t>Мы </a:t>
            </a:r>
            <a:r>
              <a:rPr lang="ru-RU" sz="3200" dirty="0" smtClean="0"/>
              <a:t>заканчиваем праздник, до свиданья, детвора.</a:t>
            </a:r>
          </a:p>
          <a:p>
            <a:r>
              <a:rPr lang="ru-RU" sz="3200" dirty="0" smtClean="0"/>
              <a:t>На прощанье пожелаем быть здоровыми всегда!</a:t>
            </a:r>
          </a:p>
          <a:p>
            <a:endParaRPr lang="ru-RU" sz="3200" dirty="0" smtClean="0"/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zer\Desktop\зимняя олимпиада\кольца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45" t="16117"/>
          <a:stretch/>
        </p:blipFill>
        <p:spPr bwMode="auto">
          <a:xfrm>
            <a:off x="71355" y="0"/>
            <a:ext cx="907300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970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zer\Desktop\зимняя олимпиада\мороз син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70261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4876" y="285728"/>
            <a:ext cx="4071966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Я - мороз синий нос. Внимание, внимание! Наш микрофон установлен в спортивном зале детского сада, где с минуты на минуту должна начаться зимняя олимпиада.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нашей Зимней Олимпиаде примут участие не только дети, но и их верные друзья – их педагоги.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zer\Desktop\зимняя олимпиада\моро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19352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3438" y="642918"/>
            <a:ext cx="421484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Над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землёю закружила вновь зима свой хоровод.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Пусть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здоровье, радость, силу зимний спорт нам принесёт!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zer\Desktop\зимняя олимпиада\мороз син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70261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4876" y="1928802"/>
            <a:ext cx="407196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Проводим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праздник спорта мы в честь Олимпиады.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                        Здоровье, силу укрепляем и спорту очень рады.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zer\Desktop\зимняя олимпиада\моро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19352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4876" y="333137"/>
            <a:ext cx="421484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Посмотрите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у нас установлен Олимпийский флаг. А что это за символ изображён на флаге? (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Олимпийские кольца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Все мы в дружбу верим свято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Каждый в дружбе молодец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И рисуют все ребята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Добрый знак пяти колец.</a:t>
            </a:r>
          </a:p>
          <a:p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84" y="517803"/>
            <a:ext cx="685801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Ребята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а вы знаете, что означают цвета олимпийских колец?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Пять колец, пять кругов – Знак пяти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материков.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Знак который означает, то что спорт наш общий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друг.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Все народы приглашает в свой всемирный мирный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круг.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Голубой Европы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цвет.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Черный - Африки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привет.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Красное кольцо есть тоже – из Америки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привет.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                       На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востоке рано-рано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                       солнце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окна золотит.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                     Потому-то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желтый цвет –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                                 это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Азии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привет.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                 Цвет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травы, зелёный цвет,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                       из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Австралии привет!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2" descr="C:\Users\Uzer\Desktop\зимняя олимпиада\кольца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84" t="24505" r="8218" b="16776"/>
          <a:stretch/>
        </p:blipFill>
        <p:spPr bwMode="auto">
          <a:xfrm>
            <a:off x="857224" y="3286124"/>
            <a:ext cx="4738170" cy="3571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zer\Desktop\зимняя олимпиада\мороз сини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47" cy="3229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zer\Desktop\зимняя олимпиада\мороз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09675" cy="3428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33137"/>
            <a:ext cx="892971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                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теперь мы произнесём клятву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                Олимпийцев!               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Клятва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            Кто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со спортом проворным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                                           может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сравниться?    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                        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- Мы, олимпийцы!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            Кто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верит в победу,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                                          преград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не боится?                  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                             -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Мы олимпийцы!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 Кто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спортом Российским Отчизны гордится?     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          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                            -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Мы, олимпийцы!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  Клянёмся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быть честными, к победе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стремиться.            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  Рекордов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высоких клянёмся добиться!                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             -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Клянёмся! Клянёмся! Клянёмся!</a:t>
            </a:r>
          </a:p>
          <a:p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ACE1FE"/>
      </a:accent1>
      <a:accent2>
        <a:srgbClr val="8FB5E4"/>
      </a:accent2>
      <a:accent3>
        <a:srgbClr val="BDECC8"/>
      </a:accent3>
      <a:accent4>
        <a:srgbClr val="31AE50"/>
      </a:accent4>
      <a:accent5>
        <a:srgbClr val="91FCFA"/>
      </a:accent5>
      <a:accent6>
        <a:srgbClr val="5AFBF7"/>
      </a:accent6>
      <a:hlink>
        <a:srgbClr val="9ECEFF"/>
      </a:hlink>
      <a:folHlink>
        <a:srgbClr val="005FB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2405</TotalTime>
  <Words>909</Words>
  <Application>Microsoft Office PowerPoint</Application>
  <PresentationFormat>Экран (4:3)</PresentationFormat>
  <Paragraphs>177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Волна</vt:lpstr>
      <vt:lpstr>ЗИМНЯЯ ОЛИМПИАДА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БИАТЛОН</vt:lpstr>
      <vt:lpstr>ЛЫЖНЫЕ ГОНКИ</vt:lpstr>
      <vt:lpstr>ПРЫЖКИ НА ЛЫЖАХ С ТРАМПЛИНА</vt:lpstr>
      <vt:lpstr>ФИГУРНОЕ КАТАНИЕ</vt:lpstr>
      <vt:lpstr>ХОККЕЙ С ШАЙБОЙ</vt:lpstr>
      <vt:lpstr>СКЕЛЕТОН</vt:lpstr>
      <vt:lpstr>БОБСЛЕЙ</vt:lpstr>
      <vt:lpstr>Конькобежный спорт</vt:lpstr>
      <vt:lpstr>СНОУБОРД</vt:lpstr>
      <vt:lpstr>    СЛАЛОМ</vt:lpstr>
      <vt:lpstr>КЁРЛИНГ</vt:lpstr>
      <vt:lpstr>МОЛОДЦЫ!!!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ВИДЫ СПОРТА</dc:title>
  <dc:creator>Настёна</dc:creator>
  <cp:lastModifiedBy>МБДОУ</cp:lastModifiedBy>
  <cp:revision>51</cp:revision>
  <dcterms:created xsi:type="dcterms:W3CDTF">2015-02-08T09:18:09Z</dcterms:created>
  <dcterms:modified xsi:type="dcterms:W3CDTF">2022-01-17T03:13:17Z</dcterms:modified>
</cp:coreProperties>
</file>